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68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1A41-F3F5-45C7-98DD-65F51784D6D5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EBC5-4341-476C-9E42-2805A4DC8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7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EBC5-4341-476C-9E42-2805A4DC84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6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7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7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75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4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1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7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4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1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6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0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210B-969E-48AA-B4E1-92A0C8D34A9D}" type="datetimeFigureOut">
              <a:rPr lang="ru-RU" smtClean="0"/>
              <a:t>пн 23.10.23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297522-061F-4D5D-B1B3-4418450AD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60841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Century" pitchFamily="18" charset="0"/>
              </a:rPr>
              <a:t>Моё село </a:t>
            </a:r>
            <a:r>
              <a:rPr lang="ru-RU" sz="4800" b="1" dirty="0" err="1" smtClean="0">
                <a:solidFill>
                  <a:schemeClr val="accent2"/>
                </a:solidFill>
                <a:latin typeface="Century" pitchFamily="18" charset="0"/>
              </a:rPr>
              <a:t>Спешнево</a:t>
            </a:r>
            <a:endParaRPr lang="ru-RU" sz="4800" b="1" dirty="0" smtClean="0">
              <a:solidFill>
                <a:schemeClr val="accent2"/>
              </a:solidFill>
              <a:latin typeface="Century" pitchFamily="18" charset="0"/>
            </a:endParaRPr>
          </a:p>
          <a:p>
            <a:pPr algn="ctr"/>
            <a:endParaRPr lang="ru-RU" sz="4800" b="1" dirty="0">
              <a:solidFill>
                <a:schemeClr val="accent2"/>
              </a:solidFill>
              <a:latin typeface="Century" pitchFamily="18" charset="0"/>
            </a:endParaRPr>
          </a:p>
          <a:p>
            <a:pPr algn="ctr"/>
            <a:endParaRPr lang="ru-RU" sz="4800" b="1" dirty="0" smtClean="0">
              <a:solidFill>
                <a:schemeClr val="accent2"/>
              </a:solidFill>
              <a:latin typeface="Century" pitchFamily="18" charset="0"/>
            </a:endParaRPr>
          </a:p>
          <a:p>
            <a:pPr algn="ctr"/>
            <a:endParaRPr lang="ru-RU" sz="4800" b="1" dirty="0">
              <a:solidFill>
                <a:schemeClr val="accent2"/>
              </a:solidFill>
              <a:latin typeface="Century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entury" pitchFamily="18" charset="0"/>
              </a:rPr>
              <a:t>Выполнили учащиеся 8 класса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entury" pitchFamily="18" charset="0"/>
              </a:rPr>
              <a:t>МБОУ «Спешневская ООШ»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entury" pitchFamily="18" charset="0"/>
              </a:rPr>
              <a:t>Корсаковского района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Century" pitchFamily="18" charset="0"/>
              </a:rPr>
              <a:t> Орловской области</a:t>
            </a:r>
            <a:endParaRPr lang="ru-RU" sz="2800" b="1" dirty="0">
              <a:solidFill>
                <a:schemeClr val="accent2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5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Моя малая Родина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Моя</a:t>
            </a:r>
            <a:r>
              <a:rPr lang="ru-RU" dirty="0" smtClean="0"/>
              <a:t> – потому что здесь моя семья, мои друзья, мой дом, моя школа.</a:t>
            </a:r>
            <a:br>
              <a:rPr lang="ru-RU" dirty="0" smtClean="0"/>
            </a:br>
            <a:r>
              <a:rPr lang="ru-RU" sz="4000" dirty="0" smtClean="0"/>
              <a:t>Малая</a:t>
            </a:r>
            <a:r>
              <a:rPr lang="ru-RU" dirty="0" smtClean="0"/>
              <a:t> – потому что это маленькая частичка моей необъятной страны.</a:t>
            </a:r>
            <a:br>
              <a:rPr lang="ru-RU" dirty="0" smtClean="0"/>
            </a:br>
            <a:r>
              <a:rPr lang="ru-RU" sz="4000" dirty="0" smtClean="0"/>
              <a:t>Родина</a:t>
            </a:r>
            <a:r>
              <a:rPr lang="ru-RU" dirty="0" smtClean="0"/>
              <a:t> – потому что здесь живут родные моему сердцу люди.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98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4187552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55227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Малая Родина, малая Родина,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Наша весна и любовь,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Горечь рябины и сладость смородины,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Осени хмурая бровь…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Сколько бы ни было читано – пройдено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Лет, километров и строк, 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С нами всегда наша малая Родина –</a:t>
            </a:r>
          </a:p>
          <a:p>
            <a:pPr marL="571500" indent="-571500" algn="ctr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Наш благодатный исток.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Родина – это Россия, но у каждого из нас есть своё место, где он родился, где всё кажется особенно прекрасным и родным.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3946"/>
            <a:ext cx="7272808" cy="4377422"/>
          </a:xfrm>
        </p:spPr>
      </p:pic>
    </p:spTree>
    <p:extLst>
      <p:ext uri="{BB962C8B-B14F-4D97-AF65-F5344CB8AC3E}">
        <p14:creationId xmlns:p14="http://schemas.microsoft.com/office/powerpoint/2010/main" val="209023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 каждого листочка, у каждого ручья</a:t>
            </a:r>
            <a:br>
              <a:rPr lang="ru-RU" sz="2400" dirty="0" smtClean="0"/>
            </a:br>
            <a:r>
              <a:rPr lang="ru-RU" sz="2400" dirty="0" smtClean="0"/>
              <a:t>Есть главное на свете, есть Родина моя.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7952671" cy="5184576"/>
          </a:xfrm>
        </p:spPr>
      </p:pic>
    </p:spTree>
    <p:extLst>
      <p:ext uri="{BB962C8B-B14F-4D97-AF65-F5344CB8AC3E}">
        <p14:creationId xmlns:p14="http://schemas.microsoft.com/office/powerpoint/2010/main" val="268686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Люблю тебя, земля родная,</a:t>
            </a:r>
            <a:br>
              <a:rPr lang="ru-RU" sz="2400" dirty="0" smtClean="0"/>
            </a:br>
            <a:r>
              <a:rPr lang="ru-RU" sz="2400" dirty="0" smtClean="0"/>
              <a:t>За то, что Родина моя.</a:t>
            </a:r>
            <a:br>
              <a:rPr lang="ru-RU" sz="2400" dirty="0" smtClean="0"/>
            </a:br>
            <a:r>
              <a:rPr lang="ru-RU" sz="2400" dirty="0" smtClean="0"/>
              <a:t>И не найти прекрасней края</a:t>
            </a:r>
            <a:br>
              <a:rPr lang="ru-RU" sz="2400" dirty="0" smtClean="0"/>
            </a:br>
            <a:r>
              <a:rPr lang="ru-RU" sz="2400" dirty="0" smtClean="0"/>
              <a:t>Чем Орловская земля!</a:t>
            </a:r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0848"/>
            <a:ext cx="7562800" cy="4392488"/>
          </a:xfrm>
        </p:spPr>
      </p:pic>
    </p:spTree>
    <p:extLst>
      <p:ext uri="{BB962C8B-B14F-4D97-AF65-F5344CB8AC3E}">
        <p14:creationId xmlns:p14="http://schemas.microsoft.com/office/powerpoint/2010/main" val="318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Люблю я русскую природу:</a:t>
            </a:r>
            <a:br>
              <a:rPr lang="ru-RU" sz="2400" dirty="0" smtClean="0"/>
            </a:br>
            <a:r>
              <a:rPr lang="ru-RU" sz="2400" dirty="0" smtClean="0"/>
              <a:t>Берёзки в дымке голубой, </a:t>
            </a:r>
            <a:br>
              <a:rPr lang="ru-RU" sz="2400" dirty="0" smtClean="0"/>
            </a:br>
            <a:r>
              <a:rPr lang="ru-RU" sz="2400" dirty="0" smtClean="0"/>
              <a:t>Стада</a:t>
            </a:r>
            <a:r>
              <a:rPr lang="ru-RU" sz="2400" dirty="0" smtClean="0"/>
              <a:t>, пасущиеся всюду, </a:t>
            </a:r>
            <a:br>
              <a:rPr lang="ru-RU" sz="2400" dirty="0" smtClean="0"/>
            </a:br>
            <a:r>
              <a:rPr lang="ru-RU" sz="2400" dirty="0" smtClean="0"/>
              <a:t>И реки с чистою водой.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060848"/>
            <a:ext cx="7128792" cy="4608512"/>
          </a:xfrm>
        </p:spPr>
      </p:pic>
    </p:spTree>
    <p:extLst>
      <p:ext uri="{BB962C8B-B14F-4D97-AF65-F5344CB8AC3E}">
        <p14:creationId xmlns:p14="http://schemas.microsoft.com/office/powerpoint/2010/main" val="137659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Родина – слово большое, большое!</a:t>
            </a:r>
            <a:br>
              <a:rPr lang="ru-RU" sz="2400" dirty="0" smtClean="0"/>
            </a:br>
            <a:r>
              <a:rPr lang="ru-RU" sz="2400" dirty="0" smtClean="0"/>
              <a:t>Пусть не бывает на свете чудес</a:t>
            </a:r>
            <a:br>
              <a:rPr lang="ru-RU" sz="2400" dirty="0" smtClean="0"/>
            </a:br>
            <a:r>
              <a:rPr lang="ru-RU" sz="2400" dirty="0" smtClean="0"/>
              <a:t>Если сказать это слово с душою, </a:t>
            </a:r>
            <a:br>
              <a:rPr lang="ru-RU" sz="2400" dirty="0" smtClean="0"/>
            </a:br>
            <a:r>
              <a:rPr lang="ru-RU" sz="2400" dirty="0" smtClean="0"/>
              <a:t>Глубже морей оно, выше небес.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060848"/>
            <a:ext cx="7128792" cy="4680520"/>
          </a:xfrm>
        </p:spPr>
      </p:pic>
    </p:spTree>
    <p:extLst>
      <p:ext uri="{BB962C8B-B14F-4D97-AF65-F5344CB8AC3E}">
        <p14:creationId xmlns:p14="http://schemas.microsoft.com/office/powerpoint/2010/main" val="345385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Мы все летаем, словно птицы,</a:t>
            </a:r>
            <a:br>
              <a:rPr lang="ru-RU" sz="2400" dirty="0" smtClean="0"/>
            </a:br>
            <a:r>
              <a:rPr lang="ru-RU" sz="2400" dirty="0" smtClean="0"/>
              <a:t>Летим в далёкие края, </a:t>
            </a:r>
            <a:br>
              <a:rPr lang="ru-RU" sz="2400" dirty="0" smtClean="0"/>
            </a:br>
            <a:r>
              <a:rPr lang="ru-RU" sz="2400" dirty="0" smtClean="0"/>
              <a:t>Но тот предел, что ночью снится,</a:t>
            </a:r>
            <a:br>
              <a:rPr lang="ru-RU" sz="2400" dirty="0" smtClean="0"/>
            </a:br>
            <a:r>
              <a:rPr lang="ru-RU" sz="2400" dirty="0" smtClean="0"/>
              <a:t>Зовётся «Родина моя».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132856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26858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Ёжик очень удивился:</a:t>
            </a:r>
            <a:br>
              <a:rPr lang="ru-RU" sz="2400" dirty="0" smtClean="0"/>
            </a:br>
            <a:r>
              <a:rPr lang="ru-RU" sz="2400" dirty="0" smtClean="0"/>
              <a:t>Утром луг принарядился!</a:t>
            </a:r>
            <a:br>
              <a:rPr lang="ru-RU" sz="2400" dirty="0" smtClean="0"/>
            </a:br>
            <a:r>
              <a:rPr lang="ru-RU" sz="2400" dirty="0" smtClean="0"/>
              <a:t>В нежной травке с белой кашкой</a:t>
            </a:r>
            <a:br>
              <a:rPr lang="ru-RU" sz="2400" dirty="0" smtClean="0"/>
            </a:br>
            <a:r>
              <a:rPr lang="ru-RU" sz="2400" dirty="0" smtClean="0"/>
              <a:t>Расцвели цветы ромашки.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2856"/>
            <a:ext cx="6698704" cy="4464496"/>
          </a:xfrm>
        </p:spPr>
      </p:pic>
    </p:spTree>
    <p:extLst>
      <p:ext uri="{BB962C8B-B14F-4D97-AF65-F5344CB8AC3E}">
        <p14:creationId xmlns:p14="http://schemas.microsoft.com/office/powerpoint/2010/main" val="34945189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132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</vt:lpstr>
      <vt:lpstr>Trebuchet MS</vt:lpstr>
      <vt:lpstr>Wingdings 3</vt:lpstr>
      <vt:lpstr>Аспект</vt:lpstr>
      <vt:lpstr>Презентация PowerPoint</vt:lpstr>
      <vt:lpstr>Презентация PowerPoint</vt:lpstr>
      <vt:lpstr>Родина – это Россия, но у каждого из нас есть своё место, где он родился, где всё кажется особенно прекрасным и родным.</vt:lpstr>
      <vt:lpstr>У каждого листочка, у каждого ручья Есть главное на свете, есть Родина моя.</vt:lpstr>
      <vt:lpstr>Люблю тебя, земля родная, За то, что Родина моя. И не найти прекрасней края Чем Орловская земля!</vt:lpstr>
      <vt:lpstr>Люблю я русскую природу: Берёзки в дымке голубой,  Стада, пасущиеся всюду,  И реки с чистою водой.</vt:lpstr>
      <vt:lpstr>Родина – слово большое, большое! Пусть не бывает на свете чудес Если сказать это слово с душою,  Глубже морей оно, выше небес.</vt:lpstr>
      <vt:lpstr>Мы все летаем, словно птицы, Летим в далёкие края,  Но тот предел, что ночью снится, Зовётся «Родина моя». </vt:lpstr>
      <vt:lpstr>Ёжик очень удивился: Утром луг принарядился! В нежной травке с белой кашкой Расцвели цветы ромашки.</vt:lpstr>
      <vt:lpstr>Моя малая Родина  Моя – потому что здесь моя семья, мои друзья, мой дом, моя школа. Малая – потому что это маленькая частичка моей необъятной страны. Родина – потому что здесь живут родные моему сердцу люди.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46</cp:revision>
  <dcterms:created xsi:type="dcterms:W3CDTF">2021-02-20T07:08:41Z</dcterms:created>
  <dcterms:modified xsi:type="dcterms:W3CDTF">2023-10-23T12:20:49Z</dcterms:modified>
</cp:coreProperties>
</file>